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Invite Welcome Connect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Had Me at Hello</a:t>
            </a:r>
          </a:p>
          <a:p>
            <a:r>
              <a:rPr lang="en-US" dirty="0" err="1" smtClean="0"/>
              <a:t>Abi</a:t>
            </a:r>
            <a:r>
              <a:rPr lang="en-US" dirty="0" smtClean="0"/>
              <a:t> Moon</a:t>
            </a:r>
          </a:p>
          <a:p>
            <a:r>
              <a:rPr lang="en-US" dirty="0" smtClean="0"/>
              <a:t>St John’s Tallahassee, 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with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LOVE JESUS</a:t>
            </a:r>
          </a:p>
          <a:p>
            <a:r>
              <a:rPr lang="en-US" dirty="0" smtClean="0"/>
              <a:t>YOU WANT OTHERS TO LOVE JESUS</a:t>
            </a:r>
          </a:p>
          <a:p>
            <a:r>
              <a:rPr lang="en-US" dirty="0" smtClean="0"/>
              <a:t>You might be the ONLY form of Jesus they see that day!</a:t>
            </a:r>
            <a:endParaRPr lang="en-US" dirty="0"/>
          </a:p>
        </p:txBody>
      </p:sp>
      <p:pic>
        <p:nvPicPr>
          <p:cNvPr id="4" name="Picture 3" descr="h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26" y="3856170"/>
            <a:ext cx="2375543" cy="273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8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you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0" y="1761565"/>
            <a:ext cx="8246702" cy="46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THANK YOU For being here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858747"/>
            <a:ext cx="7570787" cy="270543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Why did you choose this workshop?</a:t>
            </a:r>
            <a:endParaRPr lang="en-US" dirty="0"/>
          </a:p>
        </p:txBody>
      </p:sp>
      <p:pic>
        <p:nvPicPr>
          <p:cNvPr id="4" name="Picture 3" descr="w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76" y="29268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WHY I am here and leading this workshop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t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94" y="4259626"/>
            <a:ext cx="4882359" cy="2292327"/>
          </a:xfrm>
          <a:prstGeom prst="rect">
            <a:avLst/>
          </a:prstGeom>
        </p:spPr>
      </p:pic>
      <p:pic>
        <p:nvPicPr>
          <p:cNvPr id="6" name="Picture 5" descr="welcome hom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3" y="1761564"/>
            <a:ext cx="5182899" cy="23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made you feel welcome in your current worship space?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e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2648714"/>
            <a:ext cx="8560780" cy="236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Where is </a:t>
            </a:r>
            <a:r>
              <a:rPr lang="en-US" sz="4000" dirty="0" smtClean="0"/>
              <a:t>‘Welcome’ </a:t>
            </a:r>
            <a:r>
              <a:rPr lang="en-US" sz="4000" dirty="0" smtClean="0"/>
              <a:t>in the Bible?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Palm Sunday</a:t>
            </a:r>
          </a:p>
          <a:p>
            <a:r>
              <a:rPr lang="en-US" dirty="0" err="1" smtClean="0"/>
              <a:t>Zaccheus</a:t>
            </a:r>
            <a:endParaRPr lang="en-US" dirty="0" smtClean="0"/>
          </a:p>
          <a:p>
            <a:r>
              <a:rPr lang="en-US" dirty="0" smtClean="0"/>
              <a:t>Emmaus</a:t>
            </a:r>
          </a:p>
          <a:p>
            <a:r>
              <a:rPr lang="en-US" dirty="0" smtClean="0"/>
              <a:t>Pentecost</a:t>
            </a:r>
            <a:endParaRPr lang="en-US" dirty="0"/>
          </a:p>
        </p:txBody>
      </p:sp>
      <p:pic>
        <p:nvPicPr>
          <p:cNvPr id="4" name="Picture 3" descr="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" y="1559002"/>
            <a:ext cx="2857500" cy="2857500"/>
          </a:xfrm>
          <a:prstGeom prst="rect">
            <a:avLst/>
          </a:prstGeom>
        </p:spPr>
      </p:pic>
      <p:pic>
        <p:nvPicPr>
          <p:cNvPr id="5" name="Picture 4" descr="zac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35" y="1761565"/>
            <a:ext cx="3810000" cy="2133600"/>
          </a:xfrm>
          <a:prstGeom prst="rect">
            <a:avLst/>
          </a:prstGeom>
        </p:spPr>
      </p:pic>
      <p:pic>
        <p:nvPicPr>
          <p:cNvPr id="6" name="Picture 5" descr="emmau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" y="4502013"/>
            <a:ext cx="3581400" cy="2273300"/>
          </a:xfrm>
          <a:prstGeom prst="rect">
            <a:avLst/>
          </a:prstGeom>
        </p:spPr>
      </p:pic>
      <p:pic>
        <p:nvPicPr>
          <p:cNvPr id="7" name="Picture 6" descr="pent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92" y="4416502"/>
            <a:ext cx="425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what we do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EASTER</a:t>
            </a:r>
            <a:endParaRPr lang="en-US" dirty="0"/>
          </a:p>
        </p:txBody>
      </p:sp>
      <p:pic>
        <p:nvPicPr>
          <p:cNvPr id="4" name="Picture 3" descr="e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76" y="2106579"/>
            <a:ext cx="3424159" cy="4565545"/>
          </a:xfrm>
          <a:prstGeom prst="rect">
            <a:avLst/>
          </a:prstGeom>
        </p:spPr>
      </p:pic>
      <p:pic>
        <p:nvPicPr>
          <p:cNvPr id="5" name="Picture 4" descr="eeh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7" y="1452282"/>
            <a:ext cx="5343519" cy="40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Godparent 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p su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0" y="4178881"/>
            <a:ext cx="2540000" cy="2540000"/>
          </a:xfrm>
          <a:prstGeom prst="rect">
            <a:avLst/>
          </a:prstGeom>
        </p:spPr>
      </p:pic>
      <p:pic>
        <p:nvPicPr>
          <p:cNvPr id="6" name="Picture 5" descr="gpar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7" y="1494657"/>
            <a:ext cx="2540000" cy="2540000"/>
          </a:xfrm>
          <a:prstGeom prst="rect">
            <a:avLst/>
          </a:prstGeom>
        </p:spPr>
      </p:pic>
      <p:pic>
        <p:nvPicPr>
          <p:cNvPr id="7" name="Picture 6" descr="gp 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68" y="1761564"/>
            <a:ext cx="5785092" cy="38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HOW we say welcome matters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Donuts</a:t>
            </a:r>
          </a:p>
          <a:p>
            <a:r>
              <a:rPr lang="en-US" dirty="0" smtClean="0"/>
              <a:t>Follow me!</a:t>
            </a:r>
          </a:p>
          <a:p>
            <a:r>
              <a:rPr lang="en-US" dirty="0" smtClean="0"/>
              <a:t>Greeter or doorstop?</a:t>
            </a:r>
            <a:endParaRPr lang="en-US" dirty="0"/>
          </a:p>
        </p:txBody>
      </p:sp>
      <p:pic>
        <p:nvPicPr>
          <p:cNvPr id="4" name="Picture 3" descr="donu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38" y="1761565"/>
            <a:ext cx="3810000" cy="2133600"/>
          </a:xfrm>
          <a:prstGeom prst="rect">
            <a:avLst/>
          </a:prstGeom>
        </p:spPr>
      </p:pic>
      <p:pic>
        <p:nvPicPr>
          <p:cNvPr id="5" name="Picture 4" descr="doorstop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2" y="4258523"/>
            <a:ext cx="3403600" cy="2387600"/>
          </a:xfrm>
          <a:prstGeom prst="rect">
            <a:avLst/>
          </a:prstGeom>
        </p:spPr>
      </p:pic>
      <p:pic>
        <p:nvPicPr>
          <p:cNvPr id="6" name="Picture 5" descr="iron mik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49" y="4182323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invite?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Website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Signage on campus</a:t>
            </a:r>
          </a:p>
          <a:p>
            <a:r>
              <a:rPr lang="en-US" dirty="0" smtClean="0"/>
              <a:t>GREETERS</a:t>
            </a:r>
          </a:p>
          <a:p>
            <a:r>
              <a:rPr lang="en-US" dirty="0" smtClean="0"/>
              <a:t>Do we walk with people</a:t>
            </a:r>
          </a:p>
          <a:p>
            <a:r>
              <a:rPr lang="en-US" dirty="0" smtClean="0"/>
              <a:t>Where is parking</a:t>
            </a:r>
          </a:p>
          <a:p>
            <a:r>
              <a:rPr lang="en-US" dirty="0" smtClean="0"/>
              <a:t>Where is the nursery?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73</TotalTime>
  <Words>135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Infusion</vt:lpstr>
      <vt:lpstr>Invite Welcome Connect</vt:lpstr>
      <vt:lpstr>THANK YOU For being here</vt:lpstr>
      <vt:lpstr>WHY I am here and leading this workshop</vt:lpstr>
      <vt:lpstr>What made you feel welcome in your current worship space?</vt:lpstr>
      <vt:lpstr>Where is ‘Welcome’ in the Bible?</vt:lpstr>
      <vt:lpstr>Share what we do well</vt:lpstr>
      <vt:lpstr>Godparent Sunday</vt:lpstr>
      <vt:lpstr>HOW we say welcome matters</vt:lpstr>
      <vt:lpstr>How do we invite?</vt:lpstr>
      <vt:lpstr>Speak with LOVE</vt:lpstr>
      <vt:lpstr>THANK YOU for coming!</vt:lpstr>
    </vt:vector>
  </TitlesOfParts>
  <Company>apple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Invite Welcome Connect</dc:title>
  <dc:creator>mac owner</dc:creator>
  <cp:lastModifiedBy>mac owner</cp:lastModifiedBy>
  <cp:revision>7</cp:revision>
  <dcterms:created xsi:type="dcterms:W3CDTF">2019-06-13T11:35:08Z</dcterms:created>
  <dcterms:modified xsi:type="dcterms:W3CDTF">2019-06-13T14:19:55Z</dcterms:modified>
</cp:coreProperties>
</file>